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0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29,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29,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ps.gov/features/yell/interactivema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Yellowstone National Park: 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Times New Roman"/>
                <a:cs typeface="Times New Roman"/>
              </a:rPr>
              <a:t>Scavenger Hunt 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 descr="old_faithful26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8077"/>
            <a:ext cx="4533230" cy="33999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3365" y="6417233"/>
            <a:ext cx="3520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/>
                <a:cs typeface="Times New Roman"/>
              </a:rPr>
              <a:t>Old Faithful Geyser 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5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76452"/>
            <a:ext cx="7024744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Where is Yellowstone?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4" name="Content Placeholder 3" descr="map_Yellowston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2" b="13022"/>
          <a:stretch>
            <a:fillRect/>
          </a:stretch>
        </p:blipFill>
        <p:spPr>
          <a:xfrm>
            <a:off x="1043492" y="1919992"/>
            <a:ext cx="7024742" cy="4196734"/>
          </a:xfrm>
        </p:spPr>
      </p:pic>
    </p:spTree>
    <p:extLst>
      <p:ext uri="{BB962C8B-B14F-4D97-AF65-F5344CB8AC3E}">
        <p14:creationId xmlns:p14="http://schemas.microsoft.com/office/powerpoint/2010/main" val="5550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0279"/>
            <a:ext cx="7024744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Yellowstone is in…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/>
                <a:cs typeface="Times New Roman"/>
              </a:rPr>
              <a:t>Idaho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Montana</a:t>
            </a:r>
          </a:p>
          <a:p>
            <a:r>
              <a:rPr lang="en-US" sz="3200" dirty="0" smtClean="0">
                <a:latin typeface="Times New Roman"/>
                <a:cs typeface="Times New Roman"/>
              </a:rPr>
              <a:t>Wyoming </a:t>
            </a:r>
          </a:p>
        </p:txBody>
      </p:sp>
      <p:pic>
        <p:nvPicPr>
          <p:cNvPr id="4" name="Picture 3" descr="2967_1323192857_kWx3U_m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946" y="2189213"/>
            <a:ext cx="5151480" cy="342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2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Scavenger Hunt: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/>
                <a:cs typeface="Times New Roman"/>
              </a:rPr>
              <a:t>To complete your scavenger hunt worksheet, please go to this website – </a:t>
            </a:r>
            <a:r>
              <a:rPr lang="en-US" sz="3200" dirty="0" smtClean="0">
                <a:latin typeface="Times New Roman"/>
                <a:cs typeface="Times New Roman"/>
                <a:hlinkClick r:id="rId2"/>
              </a:rPr>
              <a:t>http://nps.gov/features/yell/interactivemap/</a:t>
            </a:r>
            <a:endParaRPr lang="en-US" sz="3200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3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23</TotalTime>
  <Words>40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2</vt:lpstr>
      <vt:lpstr>Austin</vt:lpstr>
      <vt:lpstr>Yellowstone National Park: </vt:lpstr>
      <vt:lpstr>Where is Yellowstone?</vt:lpstr>
      <vt:lpstr>Yellowstone is in…</vt:lpstr>
      <vt:lpstr>Scavenger Hunt: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Yellowstone National Park:</dc:title>
  <dc:creator>Becky Ritter</dc:creator>
  <cp:lastModifiedBy>Amanda Reichert</cp:lastModifiedBy>
  <cp:revision>11</cp:revision>
  <dcterms:created xsi:type="dcterms:W3CDTF">2015-03-04T22:18:01Z</dcterms:created>
  <dcterms:modified xsi:type="dcterms:W3CDTF">2015-03-30T02:35:18Z</dcterms:modified>
</cp:coreProperties>
</file>