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0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9D08D0-7CC0-4D72-8318-9F5EF554B7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F6628F-5A63-49B5-9B1F-70785E60B22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8D0-7CC0-4D72-8318-9F5EF554B7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628F-5A63-49B5-9B1F-70785E60B22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8D0-7CC0-4D72-8318-9F5EF554B7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628F-5A63-49B5-9B1F-70785E60B22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8D0-7CC0-4D72-8318-9F5EF554B7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628F-5A63-49B5-9B1F-70785E60B2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8D0-7CC0-4D72-8318-9F5EF554B7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628F-5A63-49B5-9B1F-70785E60B2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8D0-7CC0-4D72-8318-9F5EF554B7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628F-5A63-49B5-9B1F-70785E60B22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8D0-7CC0-4D72-8318-9F5EF554B7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628F-5A63-49B5-9B1F-70785E60B22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8D0-7CC0-4D72-8318-9F5EF554B7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628F-5A63-49B5-9B1F-70785E60B22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8D0-7CC0-4D72-8318-9F5EF554B7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628F-5A63-49B5-9B1F-70785E60B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8D0-7CC0-4D72-8318-9F5EF554B7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628F-5A63-49B5-9B1F-70785E60B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08D0-7CC0-4D72-8318-9F5EF554B7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628F-5A63-49B5-9B1F-70785E60B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9D08D0-7CC0-4D72-8318-9F5EF554B7A1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7F6628F-5A63-49B5-9B1F-70785E60B2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California Gold Rush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history-for-kids.com/images/picture-gold-rush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94"/>
          <a:stretch/>
        </p:blipFill>
        <p:spPr bwMode="auto">
          <a:xfrm>
            <a:off x="3048000" y="3810000"/>
            <a:ext cx="3057525" cy="253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5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this day, James W. Marshall was constructing a sawmill for a man named John Sutter when he found a gold nugget in the American River.</a:t>
            </a:r>
          </a:p>
          <a:p>
            <a:r>
              <a:rPr lang="en-US" dirty="0" smtClean="0"/>
              <a:t>They tried to keep this news from spreading, but soon it had spread all around the world through sources like newspapers and letters.</a:t>
            </a:r>
          </a:p>
          <a:p>
            <a:r>
              <a:rPr lang="en-US" dirty="0" smtClean="0"/>
              <a:t>After news spread, people from San Francisco were the first to head to where the gold was.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24, 1848</a:t>
            </a:r>
            <a:endParaRPr lang="en-US" dirty="0"/>
          </a:p>
        </p:txBody>
      </p:sp>
      <p:pic>
        <p:nvPicPr>
          <p:cNvPr id="2050" name="Picture 2" descr="https://wathappened2dayinhistory.files.wordpress.com/2013/12/444px-gullgraver_1850_californ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963929"/>
            <a:ext cx="1378279" cy="185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0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3695253"/>
          </a:xfrm>
        </p:spPr>
        <p:txBody>
          <a:bodyPr>
            <a:normAutofit/>
          </a:bodyPr>
          <a:lstStyle/>
          <a:p>
            <a:r>
              <a:rPr lang="en-US" sz="2300" dirty="0" smtClean="0"/>
              <a:t>By the next year, people from around the world were traveling to California by boats and wagons.</a:t>
            </a:r>
          </a:p>
          <a:p>
            <a:r>
              <a:rPr lang="en-US" sz="2300" dirty="0" smtClean="0"/>
              <a:t>These hopeful miners traveled my three main routes: The Oregon-California Trail, The Panama Shortcut, and Around the Cape Horn.</a:t>
            </a:r>
          </a:p>
          <a:p>
            <a:r>
              <a:rPr lang="en-US" sz="2300" dirty="0" smtClean="0"/>
              <a:t>On their journeys, they had to camp outside, hunt for food, and build fires to survive.</a:t>
            </a:r>
          </a:p>
          <a:p>
            <a:r>
              <a:rPr lang="en-US" sz="2300" dirty="0" smtClean="0"/>
              <a:t>They had to endure all kinds of weather like thunderstorms and sweltering temperatures.</a:t>
            </a: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Journey</a:t>
            </a:r>
            <a:endParaRPr lang="en-US" dirty="0"/>
          </a:p>
        </p:txBody>
      </p:sp>
      <p:pic>
        <p:nvPicPr>
          <p:cNvPr id="3076" name="Picture 4" descr="https://tse2.mm.bing.net/th?id=HN.608046749741354625&amp;pid=15.1&amp;H=132&amp;W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328733"/>
            <a:ext cx="1752600" cy="144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8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5175" y="2131088"/>
            <a:ext cx="7745505" cy="3736312"/>
          </a:xfrm>
        </p:spPr>
        <p:txBody>
          <a:bodyPr>
            <a:noAutofit/>
          </a:bodyPr>
          <a:lstStyle/>
          <a:p>
            <a:r>
              <a:rPr lang="en-US" sz="2250" dirty="0" smtClean="0"/>
              <a:t>Many hopeful miners lost their belongings as they made their way to California and some didn’t even make it there.</a:t>
            </a:r>
          </a:p>
          <a:p>
            <a:r>
              <a:rPr lang="en-US" sz="2250" dirty="0" smtClean="0"/>
              <a:t>Many of them got sick on their journey with illnesses like mountain fever and pneumonia.</a:t>
            </a:r>
          </a:p>
          <a:p>
            <a:r>
              <a:rPr lang="en-US" sz="2250" dirty="0" smtClean="0"/>
              <a:t>Some even took boats to get to California. Like the wagons, it took a very long time to get there and the conditions on the boat were not good.</a:t>
            </a:r>
          </a:p>
          <a:p>
            <a:r>
              <a:rPr lang="en-US" sz="2250" dirty="0" smtClean="0"/>
              <a:t>The ones who made it started arriving in 1849, which is why they were called the forty-niner’s.</a:t>
            </a:r>
            <a:endParaRPr lang="en-US" sz="225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Journey Continued</a:t>
            </a:r>
            <a:endParaRPr lang="en-US" dirty="0"/>
          </a:p>
        </p:txBody>
      </p:sp>
      <p:sp>
        <p:nvSpPr>
          <p:cNvPr id="4" name="AutoShape 2" descr="Sailboa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Sailboa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6" descr="Sailboa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8" descr="Sailboa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2" descr="http://www.cherohala.org/images/imagespresskit/wagontrain3l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745" y="5486400"/>
            <a:ext cx="2438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5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miners who got to California first claimed the best mining sites and quickly collected all of the surface gold that was easier to get to.</a:t>
            </a:r>
          </a:p>
          <a:p>
            <a:r>
              <a:rPr lang="en-US" dirty="0" smtClean="0"/>
              <a:t>The simplest way to find gold was to use a gold pan and pan for dirt, but this method took a long time and was very exhausting.</a:t>
            </a:r>
          </a:p>
          <a:p>
            <a:r>
              <a:rPr lang="en-US" dirty="0" smtClean="0"/>
              <a:t>Another method they used once panning became too difficult was using rockers</a:t>
            </a:r>
          </a:p>
          <a:p>
            <a:r>
              <a:rPr lang="en-US" dirty="0" smtClean="0"/>
              <a:t>As they continued to mine, they had to be more creative with their methods as gold became harder to find and finding it was extremely strenuous.</a:t>
            </a:r>
          </a:p>
          <a:p>
            <a:r>
              <a:rPr lang="en-US" dirty="0" smtClean="0"/>
              <a:t>Many miners went home with nothing, especially when heavy machines were needed to get the rest of the gold out.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Gold!</a:t>
            </a:r>
            <a:endParaRPr lang="en-US" dirty="0"/>
          </a:p>
        </p:txBody>
      </p:sp>
      <p:pic>
        <p:nvPicPr>
          <p:cNvPr id="5122" name="Picture 2" descr="http://www.goldpanningsite.com/images/victorian-gold-rus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36" b="10449"/>
          <a:stretch/>
        </p:blipFill>
        <p:spPr bwMode="auto">
          <a:xfrm>
            <a:off x="0" y="62345"/>
            <a:ext cx="1666875" cy="181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6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Because thousands of people from around the world came to California at the same time, the population drastically increased.</a:t>
            </a:r>
          </a:p>
          <a:p>
            <a:r>
              <a:rPr lang="en-US" dirty="0" smtClean="0"/>
              <a:t>About 80,000 people arrived and because of this, the small towns got larger and new towns were made to make room for the new people and their needs.</a:t>
            </a:r>
          </a:p>
          <a:p>
            <a:r>
              <a:rPr lang="en-US" dirty="0" smtClean="0"/>
              <a:t>These towns were called </a:t>
            </a:r>
            <a:r>
              <a:rPr lang="en-US" b="1" dirty="0" smtClean="0"/>
              <a:t>boomtowns </a:t>
            </a:r>
            <a:r>
              <a:rPr lang="en-US" dirty="0" smtClean="0"/>
              <a:t>because they grew so fast.</a:t>
            </a:r>
          </a:p>
          <a:p>
            <a:r>
              <a:rPr lang="en-US" dirty="0" smtClean="0"/>
              <a:t>The largest boomtowns were San Francisco, Sacramento, and Stockton.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Boomtowns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007" y="5562601"/>
            <a:ext cx="3545994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5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3793</TotalTime>
  <Words>444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Book Antiqua</vt:lpstr>
      <vt:lpstr>Wingdings</vt:lpstr>
      <vt:lpstr>Hardcover</vt:lpstr>
      <vt:lpstr>California Gold Rush</vt:lpstr>
      <vt:lpstr>January 24, 1848</vt:lpstr>
      <vt:lpstr>The Journey</vt:lpstr>
      <vt:lpstr>The Journey Continued</vt:lpstr>
      <vt:lpstr>Gold!</vt:lpstr>
      <vt:lpstr>Boomtowns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Gold Rush</dc:title>
  <dc:creator>Megan</dc:creator>
  <cp:lastModifiedBy>Amanda Reichert</cp:lastModifiedBy>
  <cp:revision>17</cp:revision>
  <dcterms:created xsi:type="dcterms:W3CDTF">2015-03-04T06:00:46Z</dcterms:created>
  <dcterms:modified xsi:type="dcterms:W3CDTF">2015-03-29T17:08:58Z</dcterms:modified>
</cp:coreProperties>
</file>