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3" r:id="rId5"/>
    <p:sldId id="271" r:id="rId6"/>
    <p:sldId id="265" r:id="rId7"/>
    <p:sldId id="272" r:id="rId8"/>
    <p:sldId id="270" r:id="rId9"/>
    <p:sldId id="264" r:id="rId10"/>
    <p:sldId id="262" r:id="rId11"/>
    <p:sldId id="266" r:id="rId12"/>
    <p:sldId id="267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EB2C7-9EC7-264A-AEC0-E335DC30A97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D59B-D275-5B4A-9277-734CDDFE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D59B-D275-5B4A-9277-734CDDFE03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D59B-D275-5B4A-9277-734CDDFE0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D59B-D275-5B4A-9277-734CDDFE0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D59B-D275-5B4A-9277-734CDDFE03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D59B-D275-5B4A-9277-734CDDFE03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D59B-D275-5B4A-9277-734CDDFE03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85868"/>
            <a:ext cx="6498158" cy="2013985"/>
          </a:xfrm>
        </p:spPr>
        <p:txBody>
          <a:bodyPr/>
          <a:lstStyle/>
          <a:p>
            <a:r>
              <a:rPr lang="en-US" dirty="0" smtClean="0"/>
              <a:t>HAWAII AND ALASKA </a:t>
            </a:r>
            <a:endParaRPr lang="en-US" dirty="0"/>
          </a:p>
        </p:txBody>
      </p:sp>
      <p:pic>
        <p:nvPicPr>
          <p:cNvPr id="4" name="Picture 3" descr="ala_s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07" y="3679025"/>
            <a:ext cx="5966694" cy="3178976"/>
          </a:xfrm>
          <a:prstGeom prst="rect">
            <a:avLst/>
          </a:prstGeom>
        </p:spPr>
      </p:pic>
      <p:pic>
        <p:nvPicPr>
          <p:cNvPr id="3" name="Picture 2" descr="hawaiian-be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025"/>
            <a:ext cx="3973719" cy="31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216" y="611872"/>
            <a:ext cx="3840480" cy="1162050"/>
          </a:xfrm>
        </p:spPr>
        <p:txBody>
          <a:bodyPr/>
          <a:lstStyle/>
          <a:p>
            <a:r>
              <a:rPr lang="en-US" dirty="0" smtClean="0"/>
              <a:t>State Symbols: Alaska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2216" y="2045613"/>
            <a:ext cx="3840480" cy="327754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u="sng" dirty="0" smtClean="0"/>
              <a:t>State Mammal</a:t>
            </a:r>
            <a:r>
              <a:rPr lang="en-US" dirty="0" smtClean="0"/>
              <a:t>: Moose </a:t>
            </a:r>
          </a:p>
          <a:p>
            <a:pPr algn="l">
              <a:lnSpc>
                <a:spcPct val="150000"/>
              </a:lnSpc>
            </a:pPr>
            <a:r>
              <a:rPr lang="en-US" u="sng" dirty="0" smtClean="0"/>
              <a:t>State Flower</a:t>
            </a:r>
            <a:r>
              <a:rPr lang="en-US" dirty="0" smtClean="0"/>
              <a:t>: The Forget-me-not </a:t>
            </a:r>
          </a:p>
          <a:p>
            <a:pPr algn="l">
              <a:lnSpc>
                <a:spcPct val="150000"/>
              </a:lnSpc>
            </a:pPr>
            <a:r>
              <a:rPr lang="en-US" u="sng" dirty="0" smtClean="0"/>
              <a:t>State Fish</a:t>
            </a:r>
            <a:r>
              <a:rPr lang="en-US" dirty="0" smtClean="0"/>
              <a:t>: King Salmon </a:t>
            </a:r>
            <a:endParaRPr lang="en-US" dirty="0"/>
          </a:p>
        </p:txBody>
      </p:sp>
      <p:pic>
        <p:nvPicPr>
          <p:cNvPr id="6" name="Picture 5" descr="S-AK-animal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95395"/>
            <a:ext cx="4137151" cy="2753086"/>
          </a:xfrm>
          <a:prstGeom prst="rect">
            <a:avLst/>
          </a:prstGeom>
        </p:spPr>
      </p:pic>
      <p:pic>
        <p:nvPicPr>
          <p:cNvPr id="9" name="Picture 8" descr="Alaska-State-Flower-Beautiful-Pictures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3684387"/>
            <a:ext cx="4137151" cy="3102864"/>
          </a:xfrm>
          <a:prstGeom prst="rect">
            <a:avLst/>
          </a:prstGeom>
        </p:spPr>
      </p:pic>
      <p:pic>
        <p:nvPicPr>
          <p:cNvPr id="12" name="Picture 11" descr="King-Salmon-Catch-Mo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13" y="3702398"/>
            <a:ext cx="4528225" cy="30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42824" y="791571"/>
            <a:ext cx="3840480" cy="5575300"/>
          </a:xfrm>
        </p:spPr>
        <p:txBody>
          <a:bodyPr/>
          <a:lstStyle/>
          <a:p>
            <a:r>
              <a:rPr lang="en-US" dirty="0" smtClean="0"/>
              <a:t>Cold winters and mild summers</a:t>
            </a:r>
          </a:p>
          <a:p>
            <a:r>
              <a:rPr lang="en-US" dirty="0" smtClean="0"/>
              <a:t>Frozen tundra</a:t>
            </a:r>
          </a:p>
          <a:p>
            <a:r>
              <a:rPr lang="en-US" dirty="0" smtClean="0"/>
              <a:t>Wilderness</a:t>
            </a:r>
          </a:p>
          <a:p>
            <a:r>
              <a:rPr lang="en-US" dirty="0" smtClean="0"/>
              <a:t>Glaciers </a:t>
            </a:r>
            <a:endParaRPr lang="en-US" dirty="0"/>
          </a:p>
        </p:txBody>
      </p:sp>
      <p:pic>
        <p:nvPicPr>
          <p:cNvPr id="2" name="Picture 1" descr="polar-bea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41" y="3801771"/>
            <a:ext cx="4613453" cy="304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8" y="4313334"/>
            <a:ext cx="4128765" cy="2537740"/>
          </a:xfrm>
          <a:prstGeom prst="rect">
            <a:avLst/>
          </a:prstGeom>
        </p:spPr>
      </p:pic>
      <p:pic>
        <p:nvPicPr>
          <p:cNvPr id="3" name="Picture 2" descr="Grizzly_Bear_Crossing_River_Katmai_National_Park_Alask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3" y="1410654"/>
            <a:ext cx="3628371" cy="272127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133" y="47511"/>
            <a:ext cx="3840480" cy="1162050"/>
          </a:xfrm>
        </p:spPr>
        <p:txBody>
          <a:bodyPr/>
          <a:lstStyle/>
          <a:p>
            <a:r>
              <a:rPr lang="en-US" dirty="0" smtClean="0"/>
              <a:t>Climate-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Economics- Alaska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Seafood, oil, timber, furs, fertilizer, zinc, coal, ore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9250" lvl="1" indent="-349250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People come to see over 100,000 glaciers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78" y="3148471"/>
            <a:ext cx="4511392" cy="3005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847" y="3148471"/>
            <a:ext cx="4006892" cy="30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17" y="204900"/>
            <a:ext cx="8042276" cy="920482"/>
          </a:xfrm>
        </p:spPr>
        <p:txBody>
          <a:bodyPr/>
          <a:lstStyle/>
          <a:p>
            <a:r>
              <a:rPr lang="en-US" dirty="0" smtClean="0"/>
              <a:t>History and Culture: Alaska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17" y="1559890"/>
            <a:ext cx="8042276" cy="4343400"/>
          </a:xfrm>
        </p:spPr>
        <p:txBody>
          <a:bodyPr/>
          <a:lstStyle/>
          <a:p>
            <a:r>
              <a:rPr lang="en-US" dirty="0" smtClean="0"/>
              <a:t>History: 49</a:t>
            </a:r>
            <a:r>
              <a:rPr lang="en-US" baseline="30000" dirty="0" smtClean="0"/>
              <a:t>th</a:t>
            </a:r>
            <a:r>
              <a:rPr lang="en-US" dirty="0" smtClean="0"/>
              <a:t> state</a:t>
            </a:r>
          </a:p>
          <a:p>
            <a:pPr lvl="1">
              <a:buFont typeface="Wingdings" charset="2"/>
              <a:buChar char=""/>
            </a:pPr>
            <a:r>
              <a:rPr lang="en-US" dirty="0"/>
              <a:t>p</a:t>
            </a:r>
            <a:r>
              <a:rPr lang="en-US" dirty="0" smtClean="0"/>
              <a:t>urchased from Russia </a:t>
            </a:r>
          </a:p>
          <a:p>
            <a:r>
              <a:rPr lang="en-US" dirty="0" smtClean="0"/>
              <a:t>Dogsledding Races 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Iditarod- 9 day race, 1850 kilometers </a:t>
            </a:r>
            <a:endParaRPr lang="en-US" dirty="0"/>
          </a:p>
        </p:txBody>
      </p:sp>
      <p:pic>
        <p:nvPicPr>
          <p:cNvPr id="5" name="Picture 4" descr="new-dog-sled-file-for-suzan-by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38" y="1366965"/>
            <a:ext cx="2693562" cy="2841310"/>
          </a:xfrm>
          <a:prstGeom prst="rect">
            <a:avLst/>
          </a:prstGeom>
        </p:spPr>
      </p:pic>
      <p:pic>
        <p:nvPicPr>
          <p:cNvPr id="4" name="Picture 3" descr="Alaska_purchas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13" y="3806598"/>
            <a:ext cx="4346487" cy="3044720"/>
          </a:xfrm>
          <a:prstGeom prst="rect">
            <a:avLst/>
          </a:prstGeom>
        </p:spPr>
      </p:pic>
      <p:pic>
        <p:nvPicPr>
          <p:cNvPr id="6" name="Picture 5" descr="SLEDDOG_SNOWFORES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2782"/>
            <a:ext cx="4797513" cy="31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1557"/>
            <a:ext cx="8042276" cy="960793"/>
          </a:xfrm>
        </p:spPr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99059"/>
            <a:ext cx="8042276" cy="3052654"/>
          </a:xfrm>
        </p:spPr>
        <p:txBody>
          <a:bodyPr>
            <a:normAutofit/>
          </a:bodyPr>
          <a:lstStyle/>
          <a:p>
            <a:r>
              <a:rPr lang="en-US" dirty="0" smtClean="0"/>
              <a:t>Non-contiguous </a:t>
            </a:r>
          </a:p>
          <a:p>
            <a:r>
              <a:rPr lang="en-US" dirty="0" smtClean="0"/>
              <a:t>Beautiful natural resources and places</a:t>
            </a:r>
          </a:p>
          <a:p>
            <a:r>
              <a:rPr lang="en-US" dirty="0" smtClean="0"/>
              <a:t>Get money from visitors and exports</a:t>
            </a:r>
            <a:endParaRPr lang="en-US" dirty="0"/>
          </a:p>
          <a:p>
            <a:r>
              <a:rPr lang="en-US" dirty="0" smtClean="0"/>
              <a:t>Both have their own time zone!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Volcanoes!!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060113_alaska_volcan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64" y="4509078"/>
            <a:ext cx="3538736" cy="2348922"/>
          </a:xfrm>
          <a:prstGeom prst="rect">
            <a:avLst/>
          </a:prstGeom>
        </p:spPr>
      </p:pic>
      <p:pic>
        <p:nvPicPr>
          <p:cNvPr id="5" name="Picture 4" descr="arenal-volcan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553"/>
            <a:ext cx="3588056" cy="23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5356"/>
            <a:ext cx="8042276" cy="1336956"/>
          </a:xfrm>
        </p:spPr>
        <p:txBody>
          <a:bodyPr/>
          <a:lstStyle/>
          <a:p>
            <a:r>
              <a:rPr lang="en-US" sz="6000" dirty="0" smtClean="0"/>
              <a:t>The West</a:t>
            </a:r>
            <a:endParaRPr lang="en-US" sz="6000" dirty="0"/>
          </a:p>
        </p:txBody>
      </p:sp>
      <p:pic>
        <p:nvPicPr>
          <p:cNvPr id="6" name="Content Placeholder 5" descr="ma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90"/>
          <a:stretch/>
        </p:blipFill>
        <p:spPr>
          <a:xfrm>
            <a:off x="3781519" y="1762072"/>
            <a:ext cx="5362481" cy="4343400"/>
          </a:xfrm>
        </p:spPr>
      </p:pic>
      <p:sp>
        <p:nvSpPr>
          <p:cNvPr id="7" name="TextBox 6"/>
          <p:cNvSpPr txBox="1"/>
          <p:nvPr/>
        </p:nvSpPr>
        <p:spPr>
          <a:xfrm>
            <a:off x="264596" y="2018727"/>
            <a:ext cx="35169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11 States</a:t>
            </a:r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Talk about Hawaii and Alaska separately because they are so different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7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States </a:t>
            </a:r>
            <a:endParaRPr lang="en-US" dirty="0"/>
          </a:p>
        </p:txBody>
      </p:sp>
      <p:pic>
        <p:nvPicPr>
          <p:cNvPr id="4" name="Content Placeholder 3" descr="map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4" r="-19684"/>
          <a:stretch>
            <a:fillRect/>
          </a:stretch>
        </p:blipFill>
        <p:spPr>
          <a:xfrm>
            <a:off x="-1361009" y="1587704"/>
            <a:ext cx="9758524" cy="5270296"/>
          </a:xfrm>
        </p:spPr>
      </p:pic>
      <p:sp>
        <p:nvSpPr>
          <p:cNvPr id="5" name="Rectangle 4"/>
          <p:cNvSpPr/>
          <p:nvPr/>
        </p:nvSpPr>
        <p:spPr>
          <a:xfrm>
            <a:off x="386723" y="3320521"/>
            <a:ext cx="32371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Non-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Contiguous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4694" y="2046374"/>
            <a:ext cx="2149305" cy="340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When places are separated by bodies of water or other places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31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Facts- Hawaii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“The Aloha State”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Chain of 8 islands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/>
              <a:t>Created by volcanoes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Capital: Honolulu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Population: Over 1 million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Approximately 6500 square feet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97" y="1600201"/>
            <a:ext cx="3774188" cy="27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216" y="370003"/>
            <a:ext cx="3840480" cy="1162050"/>
          </a:xfrm>
        </p:spPr>
        <p:txBody>
          <a:bodyPr/>
          <a:lstStyle/>
          <a:p>
            <a:r>
              <a:rPr lang="en-US" dirty="0" smtClean="0"/>
              <a:t>State Symbols: Hawaii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3213" y="1528520"/>
            <a:ext cx="4730787" cy="327754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u="sng" dirty="0" smtClean="0"/>
              <a:t>State Mammal</a:t>
            </a:r>
            <a:r>
              <a:rPr lang="en-US" dirty="0" smtClean="0"/>
              <a:t>: Humpback Whale</a:t>
            </a:r>
          </a:p>
          <a:p>
            <a:pPr algn="l">
              <a:lnSpc>
                <a:spcPct val="150000"/>
              </a:lnSpc>
            </a:pPr>
            <a:r>
              <a:rPr lang="en-US" u="sng" dirty="0" smtClean="0"/>
              <a:t>State Flower</a:t>
            </a:r>
            <a:r>
              <a:rPr lang="en-US" dirty="0" smtClean="0"/>
              <a:t>: Yellow Hibiscus </a:t>
            </a:r>
          </a:p>
          <a:p>
            <a:pPr algn="l">
              <a:lnSpc>
                <a:spcPct val="150000"/>
              </a:lnSpc>
            </a:pPr>
            <a:r>
              <a:rPr lang="en-US" u="sng" dirty="0" smtClean="0"/>
              <a:t>State Fish</a:t>
            </a:r>
            <a:r>
              <a:rPr lang="en-US" dirty="0" smtClean="0"/>
              <a:t>: </a:t>
            </a:r>
            <a:r>
              <a:rPr lang="en-US" dirty="0" err="1"/>
              <a:t>Humuhumunukunukuapua`a</a:t>
            </a:r>
            <a:endParaRPr lang="en-US" dirty="0"/>
          </a:p>
          <a:p>
            <a:pPr algn="l">
              <a:lnSpc>
                <a:spcPct val="150000"/>
              </a:lnSpc>
            </a:pPr>
            <a:r>
              <a:rPr lang="en-US" dirty="0" smtClean="0"/>
              <a:t>“aka” Rectangular Triggerfish</a:t>
            </a:r>
            <a:endParaRPr lang="en-US" dirty="0"/>
          </a:p>
        </p:txBody>
      </p:sp>
      <p:pic>
        <p:nvPicPr>
          <p:cNvPr id="7" name="Picture 6" descr="humpback4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723268"/>
            <a:ext cx="4102241" cy="2461344"/>
          </a:xfrm>
          <a:prstGeom prst="rect">
            <a:avLst/>
          </a:prstGeom>
        </p:spPr>
      </p:pic>
      <p:pic>
        <p:nvPicPr>
          <p:cNvPr id="8" name="Picture 7" descr="Yellow-Hibiscu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6" y="3645877"/>
            <a:ext cx="3863426" cy="3111346"/>
          </a:xfrm>
          <a:prstGeom prst="rect">
            <a:avLst/>
          </a:prstGeom>
        </p:spPr>
      </p:pic>
      <p:pic>
        <p:nvPicPr>
          <p:cNvPr id="3" name="Picture 2" descr="rectangular_trigger_fis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21" y="3562533"/>
            <a:ext cx="4259587" cy="31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0847"/>
            <a:ext cx="3840480" cy="1162050"/>
          </a:xfrm>
        </p:spPr>
        <p:txBody>
          <a:bodyPr/>
          <a:lstStyle/>
          <a:p>
            <a:r>
              <a:rPr lang="en-US" dirty="0" smtClean="0"/>
              <a:t>Climate -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628338"/>
            <a:ext cx="4401176" cy="5575300"/>
          </a:xfrm>
        </p:spPr>
        <p:txBody>
          <a:bodyPr/>
          <a:lstStyle/>
          <a:p>
            <a:r>
              <a:rPr lang="en-US" dirty="0" smtClean="0"/>
              <a:t>Subtropical- very wet</a:t>
            </a:r>
          </a:p>
          <a:p>
            <a:r>
              <a:rPr lang="en-US" dirty="0" smtClean="0"/>
              <a:t>Coasts warmer than inland </a:t>
            </a:r>
          </a:p>
          <a:p>
            <a:r>
              <a:rPr lang="en-US" dirty="0" smtClean="0"/>
              <a:t>Sunny and Warm</a:t>
            </a:r>
          </a:p>
          <a:p>
            <a:r>
              <a:rPr lang="en-US" dirty="0" smtClean="0"/>
              <a:t>Closer to the equator </a:t>
            </a:r>
            <a:endParaRPr lang="en-US" dirty="0"/>
          </a:p>
        </p:txBody>
      </p:sp>
      <p:pic>
        <p:nvPicPr>
          <p:cNvPr id="8" name="Picture 7" descr="hawaii-bea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214"/>
            <a:ext cx="4471162" cy="2983103"/>
          </a:xfrm>
          <a:prstGeom prst="rect">
            <a:avLst/>
          </a:prstGeom>
        </p:spPr>
      </p:pic>
      <p:pic>
        <p:nvPicPr>
          <p:cNvPr id="5" name="Picture 4" descr="Hawaii-Wave-Surf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277"/>
            <a:ext cx="4471162" cy="2515029"/>
          </a:xfrm>
          <a:prstGeom prst="rect">
            <a:avLst/>
          </a:prstGeom>
        </p:spPr>
      </p:pic>
      <p:pic>
        <p:nvPicPr>
          <p:cNvPr id="6" name="Picture 5" descr="Maui Tropical Plantation, Hawai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62" y="3343688"/>
            <a:ext cx="4672838" cy="35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Economics- Hawaii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ugarcane</a:t>
            </a:r>
            <a:r>
              <a:rPr lang="en-US" dirty="0"/>
              <a:t>, fruits, veggies, pineapple, coffee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9250" lvl="1" indent="-349250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 smtClean="0"/>
              <a:t>Millions of people travel to the beautiful Hawaiian Islands every year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8502"/>
            <a:ext cx="4191285" cy="3143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736" y="3906362"/>
            <a:ext cx="4645264" cy="27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Culture: Hawaii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53" y="1541652"/>
            <a:ext cx="370398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state </a:t>
            </a:r>
          </a:p>
          <a:p>
            <a:r>
              <a:rPr lang="en-US" dirty="0" smtClean="0"/>
              <a:t>Pearl Harbor</a:t>
            </a:r>
          </a:p>
          <a:p>
            <a:r>
              <a:rPr lang="en-US" dirty="0"/>
              <a:t>Hawaiian </a:t>
            </a:r>
            <a:r>
              <a:rPr lang="en-US" dirty="0" smtClean="0"/>
              <a:t>kings</a:t>
            </a:r>
          </a:p>
          <a:p>
            <a:r>
              <a:rPr lang="en-US" dirty="0" smtClean="0"/>
              <a:t>Traditions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Hula dance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Leis: flower wreath</a:t>
            </a:r>
          </a:p>
        </p:txBody>
      </p:sp>
      <p:pic>
        <p:nvPicPr>
          <p:cNvPr id="4" name="Picture 3" descr="hawaii_s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90" y="1444532"/>
            <a:ext cx="4144910" cy="2208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90" y="3509216"/>
            <a:ext cx="4144910" cy="3348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338" y="4771686"/>
            <a:ext cx="2781752" cy="20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Facts- 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37735"/>
            <a:ext cx="8042276" cy="4343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“The Last Frontier”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Capital: Juneau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Population: 700,000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Approximately 570,000 square feet 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</a:pPr>
            <a:r>
              <a:rPr lang="en-US" dirty="0"/>
              <a:t>Over twice the size of Texas</a:t>
            </a:r>
          </a:p>
        </p:txBody>
      </p:sp>
      <p:pic>
        <p:nvPicPr>
          <p:cNvPr id="4" name="Content Placeholder 5" descr="akove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619" b="-64619"/>
          <a:stretch>
            <a:fillRect/>
          </a:stretch>
        </p:blipFill>
        <p:spPr>
          <a:xfrm>
            <a:off x="5094067" y="341501"/>
            <a:ext cx="3840163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3073</TotalTime>
  <Words>269</Words>
  <Application>Microsoft Office PowerPoint</Application>
  <PresentationFormat>On-screen Show (4:3)</PresentationFormat>
  <Paragraphs>76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News Gothic MT</vt:lpstr>
      <vt:lpstr>Wingdings</vt:lpstr>
      <vt:lpstr>Wingdings 2</vt:lpstr>
      <vt:lpstr>Breeze</vt:lpstr>
      <vt:lpstr>HAWAII AND ALASKA </vt:lpstr>
      <vt:lpstr>The West</vt:lpstr>
      <vt:lpstr>Special States </vt:lpstr>
      <vt:lpstr>Fast Facts- Hawaii  </vt:lpstr>
      <vt:lpstr>State Symbols: Hawaii </vt:lpstr>
      <vt:lpstr>Climate - Hawaii</vt:lpstr>
      <vt:lpstr>Economics- Hawaii  </vt:lpstr>
      <vt:lpstr>History and Culture: Hawaii </vt:lpstr>
      <vt:lpstr>Fast Facts- Alaska</vt:lpstr>
      <vt:lpstr>State Symbols: Alaska  </vt:lpstr>
      <vt:lpstr>Climate- Alaska</vt:lpstr>
      <vt:lpstr>Economics- Alaska  </vt:lpstr>
      <vt:lpstr>History and Culture: Alaska </vt:lpstr>
      <vt:lpstr>Similarities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HAWAII AND ALASKA</dc:title>
  <dc:creator>Mandy Gilbert</dc:creator>
  <cp:lastModifiedBy>Amanda Reichert</cp:lastModifiedBy>
  <cp:revision>47</cp:revision>
  <dcterms:created xsi:type="dcterms:W3CDTF">2015-02-27T22:07:37Z</dcterms:created>
  <dcterms:modified xsi:type="dcterms:W3CDTF">2015-03-29T15:01:11Z</dcterms:modified>
</cp:coreProperties>
</file>